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9" r:id="rId6"/>
    <p:sldId id="384" r:id="rId7"/>
    <p:sldId id="317" r:id="rId8"/>
    <p:sldId id="277" r:id="rId9"/>
    <p:sldId id="278" r:id="rId10"/>
    <p:sldId id="279" r:id="rId11"/>
    <p:sldId id="270" r:id="rId12"/>
    <p:sldId id="390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480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E7A67B-0B31-4277-AC38-EACC797B8A6F}" type="datetime1">
              <a:rPr lang="ru-RU" smtClean="0"/>
              <a:t>2023-07-07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631982-23A7-4AAC-9962-80E5FE748967}" type="datetime1">
              <a:rPr lang="ru-RU" smtClean="0"/>
              <a:t>2023-07-07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1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61E9D1-BF42-4EC0-B8FA-48BB14C27E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69DE78-31D4-4ACE-9E53-8F5B4185DCFD}" type="datetime1">
              <a:rPr lang="ru-RU" smtClean="0"/>
              <a:t>2023-07-07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3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5FE145-85EA-409B-90E4-DB035B9875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F1E7CF4-04B8-46EE-AAB3-3E09B68C114C}" type="datetime1">
              <a:rPr lang="ru-RU" smtClean="0"/>
              <a:t>2023-07-07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4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F09585-046A-499B-8378-B49E95906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2EACF9-40BB-4401-8168-0D158E173CEA}" type="datetime1">
              <a:rPr lang="ru-RU" smtClean="0"/>
              <a:t>2023-07-07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8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7FB6D1-4BB5-4F4A-8334-157488232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95B0CFD-507F-4E77-AF49-4E4003733C0C}" type="datetime1">
              <a:rPr lang="ru-RU" smtClean="0"/>
              <a:t>2023-07-07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9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7FB6D1-4BB5-4F4A-8334-157488232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95B0CFD-507F-4E77-AF49-4E4003733C0C}" type="datetime1">
              <a:rPr lang="ru-RU" smtClean="0"/>
              <a:t>2023-07-07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4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 sz="4800"/>
              <a:t>3DFloat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Щелкните, чтобы ИЗМЕНИТЬ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1" name="Подзаголовок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" name="Дата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ru-RU" sz="1600"/>
              <a:t>Текст слайда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Рисунок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0" name="Рисунок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Временная шкала таблицы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Полилиния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0" name="Заголовок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Команда</a:t>
            </a: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Полилиния: Фигура 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: Фигура 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6" name="Рисунок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7" name="Рисунок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8" name="Рисунок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Рисунок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1" name="Текст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5" name="Текст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4" name="Текст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6" name="Текст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9" name="Текст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8" name="Текст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BA1B0FB-D917-4C8C-928F-313BD683BF3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Calibri" panose="020F0502020204030204" pitchFamily="34" charset="0"/>
          <a:ea typeface="+mn-ea"/>
          <a:cs typeface="+mn-cs"/>
        </a:defRPr>
      </a:lvl1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june/AMobile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ru-RU" dirty="0"/>
              <a:t>Тестовое приложение</a:t>
            </a:r>
          </a:p>
        </p:txBody>
      </p:sp>
      <p:pic>
        <p:nvPicPr>
          <p:cNvPr id="14" name="Рисунок 13" descr="Цифровой фон точек данных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Осипов С. И.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ru-RU" dirty="0"/>
              <a:t>Требования к проекту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4223939" cy="341551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Многопоточность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БД + любая стороння библиотека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 err="1"/>
              <a:t>ListView</a:t>
            </a:r>
            <a:r>
              <a:rPr lang="en-US" dirty="0"/>
              <a:t>/</a:t>
            </a:r>
            <a:r>
              <a:rPr lang="en-US" dirty="0" err="1"/>
              <a:t>RecyclerView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Приложение безопасно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Запускается на устройстве со скромными тех. </a:t>
            </a:r>
            <a:r>
              <a:rPr lang="ru-RU" dirty="0" err="1"/>
              <a:t>треованиями</a:t>
            </a:r>
            <a:endParaRPr lang="ru-RU" dirty="0"/>
          </a:p>
        </p:txBody>
      </p:sp>
      <p:pic>
        <p:nvPicPr>
          <p:cNvPr id="8" name="Рисунок 7" descr="Цифровые данные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Рисунок 9" descr="Точки данных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Рисунок 11" descr="Фон данных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Дата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ru-RU"/>
              <a:t>Введение</a:t>
            </a:r>
            <a:endParaRPr lang="ru-RU" dirty="0"/>
          </a:p>
        </p:txBody>
      </p:sp>
      <p:pic>
        <p:nvPicPr>
          <p:cNvPr id="18" name="Рисунок 17" descr="Несколько человек сидят за столом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Рисунок 19" descr="Цифровой фон точек данных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Рисунок 24" descr="Экран цифровой графики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3" name="Рисунок 22" descr="Человек рисует на белой доске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Приложение получает данные о погоде с сайта </a:t>
            </a:r>
            <a:r>
              <a:rPr lang="en-US" dirty="0"/>
              <a:t>open-meteo.com </a:t>
            </a:r>
            <a:r>
              <a:rPr lang="ru-RU" dirty="0"/>
              <a:t>и отображает их в списки для 5 столиц государств Южной Америки</a:t>
            </a:r>
          </a:p>
          <a:p>
            <a:pPr rtl="0"/>
            <a:r>
              <a:rPr lang="ru-RU" dirty="0"/>
              <a:t>Для обновления данных следует коснуться элемента списка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 useBgFill="1"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8" name="Рисунок 7" descr="Цифровой фон точек данных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70170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sz="6400" kern="1200" dirty="0">
                <a:solidFill>
                  <a:schemeClr val="tx1"/>
                </a:solidFill>
                <a:ea typeface="+mj-ea"/>
                <a:cs typeface="+mj-cs"/>
              </a:rPr>
              <a:t>Многопоточность</a:t>
            </a: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kern="1200" dirty="0">
                <a:ea typeface="+mn-ea"/>
                <a:cs typeface="+mn-cs"/>
              </a:rPr>
              <a:t>Запросы к </a:t>
            </a:r>
            <a:r>
              <a:rPr lang="ru-RU" kern="1200" dirty="0" err="1">
                <a:ea typeface="+mn-ea"/>
                <a:cs typeface="+mn-cs"/>
              </a:rPr>
              <a:t>api</a:t>
            </a:r>
            <a:r>
              <a:rPr lang="ru-RU" kern="1200" dirty="0">
                <a:ea typeface="+mn-ea"/>
                <a:cs typeface="+mn-cs"/>
              </a:rPr>
              <a:t> сервиса погоды выполнены в отдельных потоках и не влияют на работоспособность основного окна приложения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ru-RU" dirty="0"/>
              <a:t>База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43DA1AA-3ECD-0EDB-655A-617424735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743703"/>
            <a:ext cx="11090275" cy="2718381"/>
          </a:xfr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ru-RU" dirty="0"/>
              <a:t>Сторонняя библиотека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0BA2A6A-94B6-1057-2718-61C0F7BB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788" y="3288393"/>
            <a:ext cx="3048425" cy="1629002"/>
          </a:xfr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3737357" cy="791010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RecyclerView</a:t>
            </a:r>
            <a:endParaRPr lang="ru-RU" dirty="0"/>
          </a:p>
        </p:txBody>
      </p:sp>
      <p:sp>
        <p:nvSpPr>
          <p:cNvPr id="19" name="Дата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A481F67-0B94-9CA1-9817-E503AEE8D8B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1B6769-D9B1-A58A-1F1B-75FB789E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990103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Приложение запускается на устройстве: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8" name="Запись 2023-07-07 135354">
            <a:hlinkClick r:id="" action="ppaction://media"/>
            <a:extLst>
              <a:ext uri="{FF2B5EF4-FFF2-40B4-BE49-F238E27FC236}">
                <a16:creationId xmlns:a16="http://schemas.microsoft.com/office/drawing/2014/main" id="{C550196F-5B00-6833-426D-C8C173D41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4100" y="2171700"/>
            <a:ext cx="1812273" cy="35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145514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Расположено в репозитории </a:t>
            </a:r>
            <a:r>
              <a:rPr lang="ru-RU" dirty="0" err="1"/>
              <a:t>Гитхаб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9</a:t>
            </a:fld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EE1E8-319C-72B8-A5A3-9F014F627E0D}"/>
              </a:ext>
            </a:extLst>
          </p:cNvPr>
          <p:cNvSpPr txBox="1"/>
          <p:nvPr/>
        </p:nvSpPr>
        <p:spPr>
          <a:xfrm>
            <a:off x="2684879" y="2405908"/>
            <a:ext cx="604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hlinkClick r:id="rId3"/>
              </a:rPr>
              <a:t>justjune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AMobileApp</a:t>
            </a:r>
            <a:r>
              <a:rPr lang="en-US" sz="2400" dirty="0">
                <a:hlinkClick r:id="rId3"/>
              </a:rPr>
              <a:t> (github.com)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3641876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89.tgt.Office_50301374_TF33713516_Win32_OJ112196127.potx" id="{7A3E99C7-7398-4AA7-AB21-8D666C96B31B}" vid="{C127490F-BAD3-4E07-8D92-987EE13E246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{4F6CA86C-6F59-42DC-9940-DFAFA2D6D7FF}tf33713516_win32</Template>
  <TotalTime>82</TotalTime>
  <Words>208</Words>
  <Application>Microsoft Office PowerPoint</Application>
  <PresentationFormat>Широкоэкранный</PresentationFormat>
  <Paragraphs>53</Paragraphs>
  <Slides>9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3DFloatVTI</vt:lpstr>
      <vt:lpstr>Тестовое приложение</vt:lpstr>
      <vt:lpstr>Требования к проекту</vt:lpstr>
      <vt:lpstr>Введение</vt:lpstr>
      <vt:lpstr>Многопоточность</vt:lpstr>
      <vt:lpstr>База данных</vt:lpstr>
      <vt:lpstr>Сторонняя библиотека</vt:lpstr>
      <vt:lpstr>RecyclerView</vt:lpstr>
      <vt:lpstr>Приложение запускается на устройстве: </vt:lpstr>
      <vt:lpstr>Расположено в репозитории Гитхаб: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Сергей Осипов</dc:creator>
  <cp:lastModifiedBy>Сергей Осипов</cp:lastModifiedBy>
  <cp:revision>6</cp:revision>
  <dcterms:created xsi:type="dcterms:W3CDTF">2023-04-11T13:13:15Z</dcterms:created>
  <dcterms:modified xsi:type="dcterms:W3CDTF">2023-07-07T08:55:05Z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